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gXnUFVyVz1k8xKKFzEtsxzAng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8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5" Type="http://schemas.openxmlformats.org/officeDocument/2006/relationships/image" Target="../media/image19.png"/><Relationship Id="rId14" Type="http://schemas.openxmlformats.org/officeDocument/2006/relationships/image" Target="../media/image4.png"/><Relationship Id="rId17" Type="http://schemas.openxmlformats.org/officeDocument/2006/relationships/image" Target="../media/image16.png"/><Relationship Id="rId16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8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61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5290" y="2975607"/>
            <a:ext cx="14597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FFFFFF"/>
                </a:solidFill>
              </a:rPr>
              <a:t>Smart Finances</a:t>
            </a:r>
            <a:endParaRPr b="1" i="0" sz="1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25468" y="5133344"/>
            <a:ext cx="983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FFFFFF"/>
                </a:solidFill>
              </a:rPr>
              <a:t>legends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>
            <a:off x="0" y="0"/>
            <a:ext cx="4592131" cy="517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78598" t="50780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70742" r="2763" t="54780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 b="54779" l="61157" r="0" t="1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Благодарим ви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вниманието!</a:t>
            </a:r>
            <a:endParaRPr/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flipH="1" rot="-5400000">
            <a:off x="439754" y="-432722"/>
            <a:ext cx="5128846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5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/>
          <p:nvPr/>
        </p:nvSpPr>
        <p:spPr>
          <a:xfrm>
            <a:off x="0" y="439220"/>
            <a:ext cx="3845284" cy="4250890"/>
          </a:xfrm>
          <a:custGeom>
            <a:rect b="b" l="l" r="r" t="t"/>
            <a:pathLst>
              <a:path extrusionOk="0" h="4250890" w="3845284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1"/>
          <p:cNvSpPr/>
          <p:nvPr/>
        </p:nvSpPr>
        <p:spPr>
          <a:xfrm>
            <a:off x="7041934" y="700104"/>
            <a:ext cx="3990006" cy="3990006"/>
          </a:xfrm>
          <a:custGeom>
            <a:rect b="b" l="l" r="r" t="t"/>
            <a:pathLst>
              <a:path extrusionOk="0" h="3990006" w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1"/>
          <p:cNvSpPr/>
          <p:nvPr/>
        </p:nvSpPr>
        <p:spPr>
          <a:xfrm>
            <a:off x="10780340" y="0"/>
            <a:ext cx="3790081" cy="4189863"/>
          </a:xfrm>
          <a:custGeom>
            <a:rect b="b" l="l" r="r" t="t"/>
            <a:pathLst>
              <a:path extrusionOk="0" h="4189863" w="3790081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1"/>
          <p:cNvSpPr/>
          <p:nvPr/>
        </p:nvSpPr>
        <p:spPr>
          <a:xfrm>
            <a:off x="13629023" y="625955"/>
            <a:ext cx="3903068" cy="3903068"/>
          </a:xfrm>
          <a:custGeom>
            <a:rect b="b" l="l" r="r" t="t"/>
            <a:pathLst>
              <a:path extrusionOk="0" h="3903068" w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1"/>
          <p:cNvSpPr/>
          <p:nvPr/>
        </p:nvSpPr>
        <p:spPr>
          <a:xfrm>
            <a:off x="837281" y="3868192"/>
            <a:ext cx="2633770" cy="2633770"/>
          </a:xfrm>
          <a:custGeom>
            <a:rect b="b" l="l" r="r" t="t"/>
            <a:pathLst>
              <a:path extrusionOk="0" h="2633770" w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1"/>
          <p:cNvSpPr/>
          <p:nvPr/>
        </p:nvSpPr>
        <p:spPr>
          <a:xfrm>
            <a:off x="3715771" y="3620859"/>
            <a:ext cx="2829931" cy="3128436"/>
          </a:xfrm>
          <a:custGeom>
            <a:rect b="b" l="l" r="r" t="t"/>
            <a:pathLst>
              <a:path extrusionOk="0" h="3128436" w="2829931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1"/>
          <p:cNvSpPr/>
          <p:nvPr/>
        </p:nvSpPr>
        <p:spPr>
          <a:xfrm>
            <a:off x="6864826" y="4189863"/>
            <a:ext cx="3059767" cy="3059767"/>
          </a:xfrm>
          <a:custGeom>
            <a:rect b="b" l="l" r="r" t="t"/>
            <a:pathLst>
              <a:path extrusionOk="0" h="3059767" w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1"/>
          <p:cNvSpPr/>
          <p:nvPr/>
        </p:nvSpPr>
        <p:spPr>
          <a:xfrm>
            <a:off x="10112970" y="4916805"/>
            <a:ext cx="2562411" cy="2562411"/>
          </a:xfrm>
          <a:custGeom>
            <a:rect b="b" l="l" r="r" t="t"/>
            <a:pathLst>
              <a:path extrusionOk="0" h="2562411" w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1"/>
          <p:cNvSpPr/>
          <p:nvPr/>
        </p:nvSpPr>
        <p:spPr>
          <a:xfrm>
            <a:off x="12666658" y="4064320"/>
            <a:ext cx="2684975" cy="2684975"/>
          </a:xfrm>
          <a:custGeom>
            <a:rect b="b" l="l" r="r" t="t"/>
            <a:pathLst>
              <a:path extrusionOk="0" h="2684975" w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1"/>
          <p:cNvSpPr/>
          <p:nvPr/>
        </p:nvSpPr>
        <p:spPr>
          <a:xfrm>
            <a:off x="822965" y="6749295"/>
            <a:ext cx="2662402" cy="2662402"/>
          </a:xfrm>
          <a:custGeom>
            <a:rect b="b" l="l" r="r" t="t"/>
            <a:pathLst>
              <a:path extrusionOk="0" h="2662402" w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1"/>
          <p:cNvSpPr/>
          <p:nvPr/>
        </p:nvSpPr>
        <p:spPr>
          <a:xfrm>
            <a:off x="13363646" y="6092508"/>
            <a:ext cx="3975975" cy="3975975"/>
          </a:xfrm>
          <a:custGeom>
            <a:rect b="b" l="l" r="r" t="t"/>
            <a:pathLst>
              <a:path extrusionOk="0" h="3975975" w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1"/>
          <p:cNvSpPr/>
          <p:nvPr/>
        </p:nvSpPr>
        <p:spPr>
          <a:xfrm>
            <a:off x="2982481" y="5596891"/>
            <a:ext cx="4605893" cy="4605893"/>
          </a:xfrm>
          <a:custGeom>
            <a:rect b="b" l="l" r="r" t="t"/>
            <a:pathLst>
              <a:path extrusionOk="0" h="5253136" w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1"/>
          <p:cNvSpPr/>
          <p:nvPr/>
        </p:nvSpPr>
        <p:spPr>
          <a:xfrm>
            <a:off x="2454187" y="752456"/>
            <a:ext cx="5353102" cy="5353102"/>
          </a:xfrm>
          <a:custGeom>
            <a:rect b="b" l="l" r="r" t="t"/>
            <a:pathLst>
              <a:path extrusionOk="0" h="5353102" w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11"/>
          <p:cNvSpPr/>
          <p:nvPr/>
        </p:nvSpPr>
        <p:spPr>
          <a:xfrm>
            <a:off x="15351634" y="3742915"/>
            <a:ext cx="2936366" cy="2936366"/>
          </a:xfrm>
          <a:custGeom>
            <a:rect b="b" l="l" r="r" t="t"/>
            <a:pathLst>
              <a:path extrusionOk="0" h="2936366" w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1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38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Byte-ове за ползване: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18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61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Проблем и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настоящи решения</a:t>
            </a:r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72755" t="0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67220" r="0" t="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2263500" y="4164800"/>
            <a:ext cx="138372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Проблемът, който решаваме е свързан с обикновените хора,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които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често  не планират бюджета си ефективно, а причина за това е липсата на ясна информация за инвестициите, кредитите и спестяванията, за което има специални страници.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2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15492822" y="7483709"/>
            <a:ext cx="2795178" cy="3090018"/>
          </a:xfrm>
          <a:custGeom>
            <a:rect b="b" l="l" r="r" t="t"/>
            <a:pathLst>
              <a:path extrusionOk="0" h="3090018" w="279517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4557300" y="2613878"/>
            <a:ext cx="63969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4800">
                <a:solidFill>
                  <a:srgbClr val="FFFFFF"/>
                </a:solidFill>
              </a:rPr>
              <a:t>Потребителите да могат да управляват финансите си.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0" r="64129" t="33936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 b="48398" l="53843" r="0" t="0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519046" y="363351"/>
            <a:ext cx="3480918" cy="3097096"/>
          </a:xfrm>
          <a:custGeom>
            <a:rect b="b" l="l" r="r" t="t"/>
            <a:pathLst>
              <a:path extrusionOk="0" h="3097096" w="3480918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339" l="-29964" r="-23817" t="-18497"/>
            </a:stretch>
          </a:blipFill>
          <a:ln>
            <a:noFill/>
          </a:ln>
        </p:spPr>
      </p:sp>
      <p:sp>
        <p:nvSpPr>
          <p:cNvPr id="121" name="Google Shape;121;p4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решение</a:t>
            </a:r>
            <a:endParaRPr b="1" i="0" sz="9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 b="0" l="0" r="55242" t="28161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6">
            <a:alphaModFix/>
          </a:blip>
          <a:srcRect b="41209" l="58702" r="0" t="0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7">
            <a:alphaModFix/>
          </a:blip>
          <a:srcRect b="0" l="46660" r="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4816275" y="4200350"/>
            <a:ext cx="12318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Чрез AI да даваме съвети на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потребителите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база месечните им доходи, разходи и зададеното време и цели, а освен това имаме и страница, в която се показват очакваните резултати от акциите на база инвестициите и самите акции.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работи проектът?</a:t>
            </a: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61140" t="35288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5">
            <a:alphaModFix/>
          </a:blip>
          <a:srcRect b="0" l="52844" r="0" t="50047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3202525" y="3429000"/>
            <a:ext cx="13205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началната страница има новини, полезни статии и меню от което може да се изберат: about, FAQ,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Top_companies, zakoni, investments, страница с кредитен калкулатор. About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страница съдържа информация за създателите. FAQ е за често задавани въпроси. Top_companies - за най-добрите инвестиционни компании и полезна информация за тях. Логин и сайн ъп - за верификация, с емайл.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Investments и advices за съвети от AI за инвестиционни стратегии.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545736" y="4511749"/>
            <a:ext cx="5488700" cy="5488700"/>
          </a:xfrm>
          <a:custGeom>
            <a:rect b="b" l="l" r="r" t="t"/>
            <a:pathLst>
              <a:path extrusionOk="0" h="5488700" w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3" name="Google Shape;143;p6"/>
          <p:cNvPicPr preferRelativeResize="0"/>
          <p:nvPr/>
        </p:nvPicPr>
        <p:blipFill rotWithShape="1">
          <a:blip r:embed="rId5">
            <a:alphaModFix/>
          </a:blip>
          <a:srcRect b="68518" l="0" r="0" t="0"/>
          <a:stretch/>
        </p:blipFill>
        <p:spPr>
          <a:xfrm>
            <a:off x="-2" y="-1"/>
            <a:ext cx="18288001" cy="3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1437620" w="1828800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7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Използвани технологии</a:t>
            </a:r>
            <a:endParaRPr/>
          </a:p>
        </p:txBody>
      </p:sp>
      <p:sp>
        <p:nvSpPr>
          <p:cNvPr id="150" name="Google Shape;150;p7"/>
          <p:cNvSpPr txBox="1"/>
          <p:nvPr/>
        </p:nvSpPr>
        <p:spPr>
          <a:xfrm>
            <a:off x="2336600" y="3263250"/>
            <a:ext cx="123186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 - HTML, CSS, React.js.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- Node.js, Express.js, Nodemailer.js, </a:t>
            </a:r>
            <a:b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- OpenAI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8"/>
          <p:cNvCxnSpPr/>
          <p:nvPr/>
        </p:nvCxnSpPr>
        <p:spPr>
          <a:xfrm>
            <a:off x="1028700" y="6112032"/>
            <a:ext cx="1623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7" name="Google Shape;157;p8"/>
          <p:cNvSpPr/>
          <p:nvPr/>
        </p:nvSpPr>
        <p:spPr>
          <a:xfrm>
            <a:off x="5612375" y="4803694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8"/>
          <p:cNvSpPr/>
          <p:nvPr/>
        </p:nvSpPr>
        <p:spPr>
          <a:xfrm>
            <a:off x="882487" y="4660098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8"/>
          <p:cNvSpPr/>
          <p:nvPr/>
        </p:nvSpPr>
        <p:spPr>
          <a:xfrm>
            <a:off x="10342264" y="4886635"/>
            <a:ext cx="2450794" cy="2450794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8"/>
          <p:cNvSpPr/>
          <p:nvPr/>
        </p:nvSpPr>
        <p:spPr>
          <a:xfrm>
            <a:off x="14172127" y="4171871"/>
            <a:ext cx="3452535" cy="3452535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8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/>
          </a:p>
        </p:txBody>
      </p:sp>
      <p:sp>
        <p:nvSpPr>
          <p:cNvPr id="162" name="Google Shape;162;p8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Идентифициране на проблема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Планиране и разпределение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7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Предизвикателства</a:t>
            </a:r>
            <a:endParaRPr/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8">
            <a:alphaModFix/>
          </a:blip>
          <a:srcRect b="32457" l="0" r="54271" t="0"/>
          <a:stretch/>
        </p:blipFill>
        <p:spPr>
          <a:xfrm>
            <a:off x="0" y="0"/>
            <a:ext cx="8016076" cy="6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/>
          <p:nvPr/>
        </p:nvSpPr>
        <p:spPr>
          <a:xfrm>
            <a:off x="11963400" y="4162965"/>
            <a:ext cx="6671837" cy="6671837"/>
          </a:xfrm>
          <a:custGeom>
            <a:rect b="b" l="l" r="r" t="t"/>
            <a:pathLst>
              <a:path extrusionOk="0" h="6671837" w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9"/>
          <p:cNvSpPr txBox="1"/>
          <p:nvPr/>
        </p:nvSpPr>
        <p:spPr>
          <a:xfrm>
            <a:off x="2326721" y="2730236"/>
            <a:ext cx="116649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53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</a:rPr>
              <a:t>Екипът ни беше разделен на Frontend и Backend разработчици.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53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</a:rPr>
              <a:t>Менторът ни помогна при решаването на проблем във Frontend.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5300" lvl="1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</a:rPr>
              <a:t>На хакатона се научихме да работим в екип.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преживяване</a:t>
            </a:r>
            <a:endParaRPr b="1" i="0" sz="9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 b="0" l="0" r="59474" t="42455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